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38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29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1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83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2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4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29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128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808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20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67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76644-94F4-47F2-8200-BB0BFA3E2BD8}" type="datetimeFigureOut">
              <a:rPr lang="ru-RU" smtClean="0"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77520-2C8B-4245-BA04-9441885C6F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9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56;&#1055;_&#1051;&#1080;&#1090;&#1077;&#1088;&#1072;&#1090;&#1091;&#1088;&#1072;_&#1080;&#1079;&#1084;&#1077;&#1085;&#1077;&#1085;&#1080;&#1103;.pdf" TargetMode="External"/><Relationship Id="rId2" Type="http://schemas.openxmlformats.org/officeDocument/2006/relationships/hyperlink" Target="&#1056;&#1055;_&#1056;&#1071;_&#1048;&#1079;&#1084;&#1077;&#1085;&#1077;&#1085;&#1080;&#1103;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1087;&#1088;&#1080;&#1082;&#1072;&#1079;%20&#1069;&#1054;&#1056;%20&#1086;&#1090;%2018.07.2024%20&#8470;%20499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&#1052;&#1056;%20&#1054;&#1094;&#1077;&#1085;&#1080;&#1074;&#1072;&#1085;&#1080;&#1077;%20&#1056;&#1091;&#1089;&#1089;&#1082;&#1080;&#1081;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Izmeneniya_KIM_OGE_2025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Izmeneniya_KIM_EGE_2025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РМО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28.08.2024.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6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Новое.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hlinkClick r:id="rId2" action="ppaction://hlinkfile"/>
              </a:rPr>
              <a:t>Особенности преподавания предметов «Русский язык» и «Родной (русский язык).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hlinkClick r:id="rId3" action="ppaction://hlinkfile"/>
              </a:rPr>
              <a:t>Особенности преподавания предмета «Литература».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495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Старое.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file"/>
              </a:rPr>
              <a:t>ЦОР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91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hlinkClick r:id="rId2" action="ppaction://hlinkfile"/>
              </a:rPr>
              <a:t>Оценивание.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ГИА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4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ИУС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hlinkClick r:id="rId2" action="ppaction://hlinkfile"/>
              </a:rPr>
              <a:t>ОГЭ_РЯ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ОГЭ_Литература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Итоговое сочинение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ЕГЭ_РЯ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ЕГЭ_Литература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41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ЕГЭ:РЯ_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hlinkClick r:id="rId2" action="ppaction://hlinkfile"/>
              </a:rPr>
              <a:t>Проще </a:t>
            </a:r>
            <a:r>
              <a:rPr lang="ru-RU" dirty="0">
                <a:hlinkClick r:id="rId2" action="ppaction://hlinkfile"/>
              </a:rPr>
              <a:t>экзамен не станет.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>В начале лета прошла апробация заданий, которые, вероятно, войдут в ЕГЭ по русскому языку в 2025 году. Грандиозных изменений, к счастью, не планируется: количество заданий остается прежним, скорее всего, переформатируются лишь номера: 26 и 27.</a:t>
            </a:r>
          </a:p>
        </p:txBody>
      </p:sp>
    </p:spTree>
    <p:extLst>
      <p:ext uri="{BB962C8B-B14F-4D97-AF65-F5344CB8AC3E}">
        <p14:creationId xmlns:p14="http://schemas.microsoft.com/office/powerpoint/2010/main" val="267444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Задание 26, посвященное изобразительно-выразительным средствам, планируют существенно модифицировать. Теперь вместо анализа рецензии на прочитанный текст и заполнения пропусков нужно будет соединить название средства выразительности и строчку, в которой оно используется. По формату 26-е задание будет ближе к 8-му.</a:t>
            </a:r>
          </a:p>
        </p:txBody>
      </p:sp>
    </p:spTree>
    <p:extLst>
      <p:ext uri="{BB962C8B-B14F-4D97-AF65-F5344CB8AC3E}">
        <p14:creationId xmlns:p14="http://schemas.microsoft.com/office/powerpoint/2010/main" val="131727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Существенные изменения, вероятно, коснутся и сочинения. Проблема текста, которую раньше выпускники должны были сформулировать самостоятельно, будет дана в самом задании. Это существенно упростит письменную часть экзамена. Однако планируется ужесточить требования к примерам-аргументам, которые необходимо привести для подкрепления своей позиции. В 2025 году источником примера могут быть только литературные произведения, увиденные или услышанные творения искусства, научные факты. Включать в обоснование своей точки зрения пример из жизненного опыта будет недопустимо.</a:t>
            </a:r>
          </a:p>
        </p:txBody>
      </p:sp>
    </p:spTree>
    <p:extLst>
      <p:ext uri="{BB962C8B-B14F-4D97-AF65-F5344CB8AC3E}">
        <p14:creationId xmlns:p14="http://schemas.microsoft.com/office/powerpoint/2010/main" val="169825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sedlyaprazdnika.ru/wp-content/uploads/2020/08/den-znanij-prikolnye-kart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0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213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РМО</vt:lpstr>
      <vt:lpstr>Новое.</vt:lpstr>
      <vt:lpstr>Старое.</vt:lpstr>
      <vt:lpstr>Проблема.</vt:lpstr>
      <vt:lpstr>Презентация PowerPoint</vt:lpstr>
      <vt:lpstr>ЕГЭ:РЯ_ Проще экзамен не станет. 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РМО</dc:title>
  <dc:creator>RePack by Diakov</dc:creator>
  <cp:lastModifiedBy>RePack by Diakov</cp:lastModifiedBy>
  <cp:revision>5</cp:revision>
  <dcterms:created xsi:type="dcterms:W3CDTF">2024-08-23T07:15:22Z</dcterms:created>
  <dcterms:modified xsi:type="dcterms:W3CDTF">2024-08-24T11:00:22Z</dcterms:modified>
</cp:coreProperties>
</file>