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3" r:id="rId5"/>
    <p:sldId id="265" r:id="rId6"/>
    <p:sldId id="267" r:id="rId7"/>
    <p:sldId id="269" r:id="rId8"/>
    <p:sldId id="270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3612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Филимонова Оксана Петровна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31858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Учитель начальных классов</a:t>
            </a:r>
            <a:endParaRPr lang="en-US" sz="2000" dirty="0" smtClean="0"/>
          </a:p>
          <a:p>
            <a:r>
              <a:rPr lang="ru-RU" sz="2000" dirty="0" smtClean="0"/>
              <a:t>МБОУ «Ивановская СШ»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D78866D-A329-455F-831F-19B83508B5D2}"/>
              </a:ext>
            </a:extLst>
          </p:cNvPr>
          <p:cNvSpPr txBox="1"/>
          <p:nvPr/>
        </p:nvSpPr>
        <p:spPr>
          <a:xfrm>
            <a:off x="192056" y="5102210"/>
            <a:ext cx="11426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Изучение </a:t>
            </a:r>
            <a:r>
              <a:rPr lang="ru-RU" sz="3600" dirty="0" smtClean="0">
                <a:solidFill>
                  <a:schemeClr val="bg1"/>
                </a:solidFill>
              </a:rPr>
              <a:t> правил русского языка </a:t>
            </a:r>
            <a:r>
              <a:rPr lang="ru-RU" sz="3600" dirty="0" smtClean="0">
                <a:solidFill>
                  <a:schemeClr val="bg1"/>
                </a:solidFill>
              </a:rPr>
              <a:t>через лингвистическую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 сказку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+mn-lt"/>
              </a:rPr>
              <a:t>ОТ  БАЗОВЫХ РЕЗУЛЬТАТОВ</a:t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К РЕЗУЛЬТАТАМ ВЫСОКИХ ДОСТИЖЕНИЙ</a:t>
            </a:r>
            <a:endParaRPr lang="ru-RU" sz="36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43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:a16="http://schemas.microsoft.com/office/drawing/2014/main" xmlns="" id="{B1F9D483-2A11-4251-A053-6F1044BFE129}"/>
              </a:ext>
            </a:extLst>
          </p:cNvPr>
          <p:cNvSpPr/>
          <p:nvPr/>
        </p:nvSpPr>
        <p:spPr>
          <a:xfrm>
            <a:off x="2755617" y="188860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> Лингвистическая или лингводидактическая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>сказка </a:t>
            </a:r>
            <a:r>
              <a:rPr lang="ru-RU" dirty="0" smtClean="0">
                <a:solidFill>
                  <a:schemeClr val="bg1"/>
                </a:solidFill>
                <a:latin typeface="+mn-lt"/>
              </a:rPr>
              <a:t> 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09897" y="1515291"/>
            <a:ext cx="109336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Т.А. </a:t>
            </a:r>
            <a:r>
              <a:rPr lang="ru-RU" sz="2800" dirty="0" err="1" smtClean="0"/>
              <a:t>Ладыженская</a:t>
            </a:r>
            <a:r>
              <a:rPr lang="ru-RU" sz="2800" dirty="0" smtClean="0"/>
              <a:t>: «Лингвистическая сказка - речевой жанр, представляющий “своеобразный “симбиоз” поэзии и науки, эмоционального и рационального, созданный с целью воспитывающего обучения”.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29459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5ADD8BC-5481-4D8E-93C0-7216E9BD2FA6}"/>
              </a:ext>
            </a:extLst>
          </p:cNvPr>
          <p:cNvSpPr/>
          <p:nvPr/>
        </p:nvSpPr>
        <p:spPr>
          <a:xfrm rot="16200000">
            <a:off x="-1494183" y="1494182"/>
            <a:ext cx="6858001" cy="386963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201706" y="3097610"/>
            <a:ext cx="3496235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solidFill>
                  <a:schemeClr val="bg1"/>
                </a:solidFill>
                <a:latin typeface="+mn-lt"/>
              </a:rPr>
              <a:t>Особенности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+mn-lt"/>
              </a:rPr>
              <a:t>лингвистической сказки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068417" y="543339"/>
            <a:ext cx="7285382" cy="581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303060" y="0"/>
            <a:ext cx="788894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Сюжет  построен на орфографических и других лингвистических правилах.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Композиция сказки может  включать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себя присказку, зачин, сказочное действие и концовку.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концовках речь идет о лингвистических понятиях, делается вывод, который, как правило, озвучивает основное правило.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казочное" определение должно "переводиться" на язык научный.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68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6176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Приемы работы с лингвистической сказкой</a:t>
            </a:r>
          </a:p>
          <a:p>
            <a:pPr algn="ctr"/>
            <a:r>
              <a:rPr lang="ru-RU" dirty="0" smtClean="0"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1169038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чтение учителем с фронтальным обсуждением;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самостоятельное чтение детьми и выполнение заданий по содержанию сказки,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направленных на формирование читательской грамотности;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инсценирование  сказки;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иллюстрирование сказки;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самостоятельное написание сказки.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78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Сказки, написанные обучающимися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388" y="3971108"/>
            <a:ext cx="4953337" cy="223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3441" y="1255939"/>
            <a:ext cx="3043645" cy="2258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54367" y="1084217"/>
            <a:ext cx="2484311" cy="360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4762" y="1214845"/>
            <a:ext cx="2669028" cy="394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4128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50" y="201923"/>
            <a:ext cx="1759353" cy="658662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441371" y="470263"/>
            <a:ext cx="2987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016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казка «Чужак»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2331" y="1305342"/>
            <a:ext cx="1084217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некотором царстве , в Водном государстве поселился чужак.  Никто не мог его вычислить. Позвали на помощь мудрую Воду.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Собрались у Воды родственники. Подводник с Водицей беседуют. Водолаз с Водопадом на солнышке греются. Водитель на гармошке наигрывает. Водомерка с Водорослями разыгралась. Водичка по камушкам на одной ножке скачет. Даже сам Водяной пожаловал. И все старуху Воду ждут.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Вышла мудрая Вода на крыльцо, глянула на гостей, сразу чужака приметила. Велела ему прочь идти, в свою семью. Пошёл чужак пригорюнился. Где ему родственников искать?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1.Кто  оказался чужаком среди родственников воды?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Запишите  </a:t>
            </a:r>
            <a:r>
              <a:rPr lang="ru-RU" sz="14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ответ____________________________________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 Почему гости не сразу приметили чужака? (</a:t>
            </a: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Обсудите в паре)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3. Помогите найти своих родственников этому слову.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Запишите </a:t>
            </a:r>
            <a:r>
              <a:rPr lang="ru-RU" sz="14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слова-родственники._________________________________________</a:t>
            </a:r>
            <a:endParaRPr lang="ru-RU" sz="1400" i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4. Запишите  вывод: какие слова называются однокоренными или родственными?</a:t>
            </a: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40163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39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1978" y="358346"/>
            <a:ext cx="1109636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Сказка об однородных членах предложения.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     В некотором царстве, в некотором государстве жили-были два брата-близнеца. Они были очень похожи и всегда в один голос отвечали на вопросы, которые им задавали. Все было хорошо, но они постоянно ссорились и всегда гуляли, отделившись друг от друга вредной запятой.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    Вот как-то собрались союзы А, НО,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решили помирить братьев. Но как ни старались сделать это союзы А и НО, ничего у них не вышло. И лишь милому и доброму союзу И это удалось. Братья Однородные Члены улыбнулись друг другу, выгнали противную запятую и взялись за руки.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      С тех пор, когда близнецы гуляют с союзом И, они никогда не ссорятся и не разделяются запятой. Но стоит союзу И отлучиться, как запятая тут же возвращается. Даже союзы А и Но не в силах ее прогнать. Вот так и живут до сих пор братья Однородные Члены.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040" y="512064"/>
            <a:ext cx="11183112" cy="610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Запишите ответы на вопросы.</a:t>
            </a:r>
            <a:endParaRPr lang="ru-RU" sz="2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Почему братья- близнецы часто гуляли, отделившись друг от друга запятой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?_________________________________________________________________________________________________________________________________________________________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решил помирить братьев?__________________________________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Каким союзам не удалось помирить братьев?______________________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каком случае братья Однородные Члены гуляют без вредной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зяпятой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?_____________________________________________________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каких случаях между братьями Однородными Членами стоит запятая?_____________________________________________________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Придумайте и запишите предложение, в котором  братья Однородные Члены соединены  запятой.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Придумайте и запишите предложение, в котором </a:t>
            </a:r>
            <a:r>
              <a:rPr lang="ru-RU" sz="2000" i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братья </a:t>
            </a:r>
            <a:r>
              <a:rPr lang="ru-RU" sz="2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Однородные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члены не разделены запятой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._________________________________________________________________________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350" y="201923"/>
            <a:ext cx="1759353" cy="6586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83341" y="1479176"/>
            <a:ext cx="9695329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600" dirty="0" smtClean="0">
                <a:solidFill>
                  <a:srgbClr val="01010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Л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1010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ингвистические сказки помогают дать материал в доступной, интересной и образной форме, что способствует лучшему усвоению знаний, вызывает интерес к предмету,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1010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создает ассоциативные связи, облегчающие запоминание правил.</a:t>
            </a:r>
            <a:r>
              <a:rPr lang="ru-RU" sz="3200" dirty="0" smtClean="0"/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392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1726</TotalTime>
  <Words>602</Words>
  <Application>Microsoft Office PowerPoint</Application>
  <PresentationFormat>Произвольный</PresentationFormat>
  <Paragraphs>66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Мой ПК</cp:lastModifiedBy>
  <cp:revision>33</cp:revision>
  <dcterms:created xsi:type="dcterms:W3CDTF">2024-09-02T06:05:17Z</dcterms:created>
  <dcterms:modified xsi:type="dcterms:W3CDTF">2024-11-11T10:48:54Z</dcterms:modified>
</cp:coreProperties>
</file>