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6" r:id="rId4"/>
    <p:sldId id="268" r:id="rId5"/>
    <p:sldId id="265" r:id="rId6"/>
    <p:sldId id="26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5567"/>
    <a:srgbClr val="DF3E2D"/>
    <a:srgbClr val="F7CDC9"/>
    <a:srgbClr val="F3B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2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4B37C26-0136-4473-ADA6-ADB0E2970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50902B8-3C6A-4DD8-B35E-DB186E93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D61D08-16D9-40FF-AA2C-DE48E013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B073E8-589B-4B02-807E-D8194971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9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626036-9025-4C36-A490-459BF0D3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D2A47F-8F2D-4BB1-8104-997AC795F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DF5D99-768F-4D95-8A28-AC60B167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C83EB1-031F-4C0A-AB50-D9778877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5B579D-6216-4AC9-BDFF-21468BF1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5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5AC623-5DE6-4F51-9FC1-EECEB58F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BB403C5-6791-484B-A21A-668194385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1D5D99E-C4BD-485B-A6F1-ACD1947A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252E11F-D28F-4DF3-85FE-0F0D84C25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0B5E116-8508-4708-BCB0-0B2206DA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5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612327-F5F3-47BC-B98B-B36B392C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AD7ED7-CD9B-4B02-A327-FD36E766C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2B7839F-A19B-4E6C-BE6A-C3774A5F9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72BB31F-3339-4F0A-85E5-E2301AD9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F5E7BE7-B228-407E-AD3D-C18BDF0C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FE32740-C416-4EB6-ABBF-6EB74CF1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7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DA19DA-196B-4EA6-BCE4-1E6059CD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4D21CFC-A161-4C73-84A9-DFF05ECB9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3435478-8CBB-4F47-8113-63ADC905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6582349-FFCA-4445-84A3-C01DD1FA8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1C7F355-4813-449B-8E3D-5BFEAB99A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F5D393B-2195-4C7F-81D7-2B29A10F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C2EBB2C-433D-49C8-95A9-1B0CE8E5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6F07E42-F409-4727-9172-9E13D4B6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10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810CEB-E9CF-4E11-8C38-60D73357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FEC0B4A-AC55-449A-94BE-9B53606A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FFFCBE4-8C54-4DFA-B0D5-9445CB0C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5CAA386-0C03-4F25-9C59-91399B1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6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331D5D7-A0E8-4433-AD13-BC988033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95C0A9E-A1E6-4B93-A7D9-A3D76CB0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B2C761-7204-4C01-BC5B-42E0BC3A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14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3FB24D-E63B-41E2-8E5A-7C69827C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0DFBF85-D151-4B0C-AB19-E88AFCA6C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ECAC5FE-F9FA-4FBA-B779-D645D8DAE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7B67535-5575-45E9-BFD9-AA7AF29C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C6EBA2F-AD70-4F31-B150-C45C4248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A7B7434-5856-4CA5-AE73-B66D2632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72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1A9687-D99F-4C7E-AD1D-10657655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E1D6B85-DE5E-431F-A7D7-22E5D0F75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27DA436-81FC-41D4-902E-A432C87C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9052F74-8997-4874-B3CD-72582F4E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AD2B881-76E2-46DC-8A51-A39F72A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C98785B-9B08-4C02-B18E-D979EB9A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6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DFB193-A3CB-47E9-9CDE-18214ED4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ECBEBE5-1C34-4674-B4DE-81D0EBA71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0F8FB0E-FBC9-4475-9640-749155DA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C9C9D5F-507B-44E2-9FF3-EAD663BA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D949D55-C22B-4864-8ABF-9CC6FEAB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2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12F2DD3-07EB-4AE9-928B-494DB5304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B9AC230-BCC0-4E9A-9029-44734BDC1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299ABA-17C0-4F90-B372-87A8B98C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08FADE8-000B-49B1-BEDF-40C8436A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1CF18F-C023-4CAC-B58C-1BF36044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2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024390-AE18-48F9-A665-27FAB383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09F9352-692E-4EA3-B068-E327F1942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BD36BC-E322-4C9F-9427-168D8F951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4CE3E1C-6D7B-42CC-B624-B797EE1A7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464D12F-F4FE-4F1C-A099-6E84F1507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58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4AAFF7-E0FD-4770-A426-29BB516FE5E9}"/>
              </a:ext>
            </a:extLst>
          </p:cNvPr>
          <p:cNvSpPr txBox="1"/>
          <p:nvPr/>
        </p:nvSpPr>
        <p:spPr>
          <a:xfrm>
            <a:off x="192056" y="3457873"/>
            <a:ext cx="512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2800" dirty="0"/>
              <a:t>Коваленко Юлия Владимировна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193A5AD-E49E-44CA-A656-3475684EA1E8}"/>
              </a:ext>
            </a:extLst>
          </p:cNvPr>
          <p:cNvSpPr txBox="1"/>
          <p:nvPr/>
        </p:nvSpPr>
        <p:spPr>
          <a:xfrm>
            <a:off x="192056" y="4024613"/>
            <a:ext cx="5793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2800" dirty="0"/>
              <a:t>Учитель изобразительного искусства</a:t>
            </a:r>
            <a:endParaRPr lang="x-none" sz="28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BF23A50-A040-420D-A71B-E4210FCF265A}"/>
              </a:ext>
            </a:extLst>
          </p:cNvPr>
          <p:cNvSpPr/>
          <p:nvPr/>
        </p:nvSpPr>
        <p:spPr>
          <a:xfrm>
            <a:off x="0" y="4684542"/>
            <a:ext cx="12192000" cy="1604779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D78866D-A329-455F-831F-19B83508B5D2}"/>
              </a:ext>
            </a:extLst>
          </p:cNvPr>
          <p:cNvSpPr txBox="1"/>
          <p:nvPr/>
        </p:nvSpPr>
        <p:spPr>
          <a:xfrm>
            <a:off x="192056" y="5102210"/>
            <a:ext cx="11682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Монотипия – простой способ научиться рисовать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19" y="150546"/>
            <a:ext cx="1725585" cy="6586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8104" y="38638"/>
            <a:ext cx="2007909" cy="75171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254238" y="1005426"/>
            <a:ext cx="8239026" cy="1072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ОТ  БАЗОВЫХ РЕЗУЛЬТАТОВ</a:t>
            </a:r>
            <a:br>
              <a:rPr lang="ru-RU" sz="3600" dirty="0">
                <a:latin typeface="+mn-lt"/>
              </a:rPr>
            </a:br>
            <a:r>
              <a:rPr lang="ru-RU" sz="3600" dirty="0">
                <a:latin typeface="+mn-lt"/>
              </a:rPr>
              <a:t>К РЕЗУЛЬТАТАМ ВЫСОКИХ ДОСТИЖЕНИЙ</a:t>
            </a:r>
          </a:p>
        </p:txBody>
      </p:sp>
    </p:spTree>
    <p:extLst>
      <p:ext uri="{BB962C8B-B14F-4D97-AF65-F5344CB8AC3E}">
        <p14:creationId xmlns:p14="http://schemas.microsoft.com/office/powerpoint/2010/main" val="94743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2755617" y="188860"/>
            <a:ext cx="6680765" cy="1135544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E74C38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  <a:latin typeface="+mn-lt"/>
              </a:rPr>
              <a:t>Определение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5236227" y="2607617"/>
            <a:ext cx="6757653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Монотипия- это вид печатной графики.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Отражение, воображение и фантазия-главные характеристики этой техники.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59A5F47-3153-4395-A998-BBAF9717E4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034" y="1690688"/>
            <a:ext cx="2583927" cy="471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95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ADD8BC-5481-4D8E-93C0-7216E9BD2FA6}"/>
              </a:ext>
            </a:extLst>
          </p:cNvPr>
          <p:cNvSpPr/>
          <p:nvPr/>
        </p:nvSpPr>
        <p:spPr>
          <a:xfrm rot="16200000">
            <a:off x="-1494183" y="1494182"/>
            <a:ext cx="6858001" cy="3869634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A02A60D-A1D0-4DDF-B26E-CE1AA09B5BCF}"/>
              </a:ext>
            </a:extLst>
          </p:cNvPr>
          <p:cNvSpPr txBox="1">
            <a:spLocks/>
          </p:cNvSpPr>
          <p:nvPr/>
        </p:nvSpPr>
        <p:spPr>
          <a:xfrm>
            <a:off x="4553713" y="366422"/>
            <a:ext cx="4401510" cy="6627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+mn-lt"/>
              </a:rPr>
              <a:t>Виды монотипии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3E0EF8D9-923C-4083-B5E2-5FA97331C2A7}"/>
              </a:ext>
            </a:extLst>
          </p:cNvPr>
          <p:cNvSpPr txBox="1">
            <a:spLocks/>
          </p:cNvSpPr>
          <p:nvPr/>
        </p:nvSpPr>
        <p:spPr>
          <a:xfrm>
            <a:off x="4553713" y="2249424"/>
            <a:ext cx="7138414" cy="39836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dirty="0"/>
              <a:t>Цветовое решение.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dirty="0"/>
              <a:t>Способ рисования.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dirty="0"/>
              <a:t>Тип печатной формы.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dirty="0"/>
              <a:t>Тип основы для оттиска.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dirty="0"/>
              <a:t>Используемый художественный материал.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6FA6CAE-35EC-49FF-B92E-A4F8401D7E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737" y="255685"/>
            <a:ext cx="2855983" cy="63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83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9145286B-CAAA-4265-9A77-3B808E27A6FF}"/>
              </a:ext>
            </a:extLst>
          </p:cNvPr>
          <p:cNvSpPr txBox="1">
            <a:spLocks/>
          </p:cNvSpPr>
          <p:nvPr/>
        </p:nvSpPr>
        <p:spPr>
          <a:xfrm>
            <a:off x="902208" y="1182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+mn-lt"/>
              </a:rPr>
              <a:t>Терапия на бумаге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79E5126-CD02-4D73-B99B-6CD8AB82A9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EE122FD-B1B6-4699-973F-DB6F417033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586" y="1200530"/>
            <a:ext cx="4556874" cy="5129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31915DE-9D28-42CD-A632-B1AF854B1A9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3418" y="1186142"/>
            <a:ext cx="4087369" cy="5144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5161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630764" y="7680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+mn-lt"/>
              </a:rPr>
              <a:t>Каждый рисунок неповторим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8E96DE8-A9CB-454E-938B-EEC61222D5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956" y="1066177"/>
            <a:ext cx="4038230" cy="5384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88CF298-D048-4B8A-9A72-08D410AFD7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872" y="871418"/>
            <a:ext cx="4785066" cy="3176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4FD5BB25-3F1E-42B9-B49C-8E7313605F9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2409" y="4084032"/>
            <a:ext cx="5663955" cy="2548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1282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9145286B-CAAA-4265-9A77-3B808E27A6FF}"/>
              </a:ext>
            </a:extLst>
          </p:cNvPr>
          <p:cNvSpPr txBox="1">
            <a:spLocks/>
          </p:cNvSpPr>
          <p:nvPr/>
        </p:nvSpPr>
        <p:spPr>
          <a:xfrm>
            <a:off x="902208" y="1182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+mn-lt"/>
              </a:rPr>
              <a:t>Я умею рисовать!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79E5126-CD02-4D73-B99B-6CD8AB82A9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9BE744F-3CD1-49FC-9687-6456276FC2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1840" y="899923"/>
            <a:ext cx="9499461" cy="5716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80506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54F72"/>
      </a:accent5>
      <a:accent6>
        <a:srgbClr val="C490AA"/>
      </a:accent6>
      <a:hlink>
        <a:srgbClr val="FF0000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220</TotalTime>
  <Words>62</Words>
  <Application>Microsoft Office PowerPoint</Application>
  <PresentationFormat>Произвольный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Чанкова Моника Алексеевна</dc:creator>
  <cp:lastModifiedBy>Svetlana Svetlana</cp:lastModifiedBy>
  <cp:revision>37</cp:revision>
  <dcterms:created xsi:type="dcterms:W3CDTF">2024-09-02T06:05:17Z</dcterms:created>
  <dcterms:modified xsi:type="dcterms:W3CDTF">2024-11-15T08:51:48Z</dcterms:modified>
</cp:coreProperties>
</file>