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1" r:id="rId3"/>
    <p:sldId id="265" r:id="rId4"/>
    <p:sldId id="267" r:id="rId5"/>
    <p:sldId id="263" r:id="rId6"/>
    <p:sldId id="272" r:id="rId7"/>
    <p:sldId id="268" r:id="rId8"/>
    <p:sldId id="27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2B58"/>
    <a:srgbClr val="AD5567"/>
    <a:srgbClr val="DF3E2D"/>
    <a:srgbClr val="F7CDC9"/>
    <a:srgbClr val="F3B5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8" d="100"/>
          <a:sy n="58" d="100"/>
        </p:scale>
        <p:origin x="-2508" y="-12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4B37C26-0136-4473-ADA6-ADB0E2970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50902B8-3C6A-4DD8-B35E-DB186E93D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D61D08-16D9-40FF-AA2C-DE48E013D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AB073E8-589B-4B02-807E-D8194971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39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626036-9025-4C36-A490-459BF0D3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BD2A47F-8F2D-4BB1-8104-997AC795F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6DF5D99-768F-4D95-8A28-AC60B167A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1C83EB1-031F-4C0A-AB50-D9778877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E5B579D-6216-4AC9-BDFF-21468BF1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5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5AC623-5DE6-4F51-9FC1-EECEB58F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BB403C5-6791-484B-A21A-668194385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1D5D99E-C4BD-485B-A6F1-ACD1947A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252E11F-D28F-4DF3-85FE-0F0D84C25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0B5E116-8508-4708-BCB0-0B2206DAF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56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612327-F5F3-47BC-B98B-B36B392C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0AD7ED7-CD9B-4B02-A327-FD36E766C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2B7839F-A19B-4E6C-BE6A-C3774A5F9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72BB31F-3339-4F0A-85E5-E2301AD9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F5E7BE7-B228-407E-AD3D-C18BDF0C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FE32740-C416-4EB6-ABBF-6EB74CF1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07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3DA19DA-196B-4EA6-BCE4-1E6059CD6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4D21CFC-A161-4C73-84A9-DFF05ECB9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3435478-8CBB-4F47-8113-63ADC9057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D6582349-FFCA-4445-84A3-C01DD1FA82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71C7F355-4813-449B-8E3D-5BFEAB99A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F5D393B-2195-4C7F-81D7-2B29A10F5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C2EBB2C-433D-49C8-95A9-1B0CE8E55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6F07E42-F409-4727-9172-9E13D4B6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101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810CEB-E9CF-4E11-8C38-60D73357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FEC0B4A-AC55-449A-94BE-9B53606A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FFFCBE4-8C54-4DFA-B0D5-9445CB0C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5CAA386-0C03-4F25-9C59-91399B14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645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331D5D7-A0E8-4433-AD13-BC988033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95C0A9E-A1E6-4B93-A7D9-A3D76CB06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B2C761-7204-4C01-BC5B-42E0BC3AB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14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3FB24D-E63B-41E2-8E5A-7C69827C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0DFBF85-D151-4B0C-AB19-E88AFCA6C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ECAC5FE-F9FA-4FBA-B779-D645D8DAE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7B67535-5575-45E9-BFD9-AA7AF29C4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C6EBA2F-AD70-4F31-B150-C45C4248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A7B7434-5856-4CA5-AE73-B66D26321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72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1A9687-D99F-4C7E-AD1D-10657655C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E1D6B85-DE5E-431F-A7D7-22E5D0F759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27DA436-81FC-41D4-902E-A432C87C7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9052F74-8997-4874-B3CD-72582F4E0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AD2B881-76E2-46DC-8A51-A39F72ADC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C98785B-9B08-4C02-B18E-D979EB9A5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06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DFB193-A3CB-47E9-9CDE-18214ED4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ECBEBE5-1C34-4674-B4DE-81D0EBA71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0F8FB0E-FBC9-4475-9640-749155DA9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C9C9D5F-507B-44E2-9FF3-EAD663BA6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D949D55-C22B-4864-8ABF-9CC6FEAB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12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12F2DD3-07EB-4AE9-928B-494DB53042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B9AC230-BCC0-4E9A-9029-44734BDC1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1299ABA-17C0-4F90-B372-87A8B98C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08FADE8-000B-49B1-BEDF-40C8436A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71CF18F-C023-4CAC-B58C-1BF36044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62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024390-AE18-48F9-A665-27FAB3837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09F9352-692E-4EA3-B068-E327F1942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ABD36BC-E322-4C9F-9427-168D8F9513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4CE3E1C-6D7B-42CC-B624-B797EE1A7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464D12F-F4FE-4F1C-A099-6E84F1507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58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44AAFF7-E0FD-4770-A426-29BB516FE5E9}"/>
              </a:ext>
            </a:extLst>
          </p:cNvPr>
          <p:cNvSpPr txBox="1"/>
          <p:nvPr/>
        </p:nvSpPr>
        <p:spPr>
          <a:xfrm>
            <a:off x="192056" y="3457873"/>
            <a:ext cx="3598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Майорова Оксана Аркадьевна</a:t>
            </a:r>
            <a:endParaRPr lang="ru-RU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193A5AD-E49E-44CA-A656-3475684EA1E8}"/>
              </a:ext>
            </a:extLst>
          </p:cNvPr>
          <p:cNvSpPr txBox="1"/>
          <p:nvPr/>
        </p:nvSpPr>
        <p:spPr>
          <a:xfrm>
            <a:off x="192056" y="4024613"/>
            <a:ext cx="5442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Учитель, педагог дополнительного образования</a:t>
            </a:r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0BF23A50-A040-420D-A71B-E4210FCF265A}"/>
              </a:ext>
            </a:extLst>
          </p:cNvPr>
          <p:cNvSpPr/>
          <p:nvPr/>
        </p:nvSpPr>
        <p:spPr>
          <a:xfrm>
            <a:off x="0" y="4684542"/>
            <a:ext cx="12192000" cy="1604779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D78866D-A329-455F-831F-19B83508B5D2}"/>
              </a:ext>
            </a:extLst>
          </p:cNvPr>
          <p:cNvSpPr txBox="1"/>
          <p:nvPr/>
        </p:nvSpPr>
        <p:spPr>
          <a:xfrm>
            <a:off x="240186" y="4609768"/>
            <a:ext cx="103938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Внеурочная деятельность творческого характера </a:t>
            </a:r>
            <a:endParaRPr lang="ru-RU" sz="3600" dirty="0" smtClean="0">
              <a:solidFill>
                <a:schemeClr val="bg1"/>
              </a:solidFill>
            </a:endParaRPr>
          </a:p>
          <a:p>
            <a:r>
              <a:rPr lang="ru-RU" sz="3600" dirty="0" smtClean="0">
                <a:solidFill>
                  <a:schemeClr val="bg1"/>
                </a:solidFill>
              </a:rPr>
              <a:t>как </a:t>
            </a:r>
            <a:r>
              <a:rPr lang="ru-RU" sz="3600" dirty="0">
                <a:solidFill>
                  <a:schemeClr val="bg1"/>
                </a:solidFill>
              </a:rPr>
              <a:t>средство достижения базовых </a:t>
            </a:r>
            <a:r>
              <a:rPr lang="ru-RU" sz="3600" dirty="0" err="1" smtClean="0">
                <a:solidFill>
                  <a:schemeClr val="bg1"/>
                </a:solidFill>
              </a:rPr>
              <a:t>метапредметных</a:t>
            </a:r>
            <a:endParaRPr lang="ru-RU" sz="3600" dirty="0" smtClean="0">
              <a:solidFill>
                <a:schemeClr val="bg1"/>
              </a:solidFill>
            </a:endParaRPr>
          </a:p>
          <a:p>
            <a:r>
              <a:rPr lang="ru-RU" sz="3600" dirty="0" smtClean="0">
                <a:solidFill>
                  <a:schemeClr val="bg1"/>
                </a:solidFill>
              </a:rPr>
              <a:t> </a:t>
            </a:r>
            <a:r>
              <a:rPr lang="ru-RU" sz="3600" dirty="0">
                <a:solidFill>
                  <a:schemeClr val="bg1"/>
                </a:solidFill>
              </a:rPr>
              <a:t>и личностных результатов обучающихся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5F27B53-CB64-49F6-8C74-1BEAC1B76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19" y="150546"/>
            <a:ext cx="1725585" cy="6586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104" y="38638"/>
            <a:ext cx="2007909" cy="751716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254238" y="1005426"/>
            <a:ext cx="8239026" cy="1072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/>
              <a:t>СИСТЕМА РАБОТЫ ПО ДОСТИЖЕНИЮ БАЗОВОГО УРОВНЯ РЕЗУЛЬТАТОВ ОБУЧЕНИЯ</a:t>
            </a:r>
            <a:endParaRPr lang="ru-RU" sz="3600" dirty="0">
              <a:latin typeface="+mn-lt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9030879" y="159690"/>
            <a:ext cx="3057614" cy="6586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latin typeface="+mn-lt"/>
              </a:rPr>
              <a:t>11 ноября – 14 декабря</a:t>
            </a:r>
            <a:br>
              <a:rPr lang="ru-RU" sz="2000" b="1" dirty="0" smtClean="0">
                <a:latin typeface="+mn-lt"/>
              </a:rPr>
            </a:br>
            <a:r>
              <a:rPr lang="ru-RU" sz="2000" b="1" dirty="0" smtClean="0">
                <a:latin typeface="+mn-lt"/>
              </a:rPr>
              <a:t>2024 года</a:t>
            </a:r>
            <a:endParaRPr lang="ru-RU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743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710" y="0"/>
            <a:ext cx="912812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46" y="628388"/>
            <a:ext cx="1755775" cy="65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634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+mn-lt"/>
              </a:rPr>
              <a:t>Заголовок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E080124-93FD-4E8C-80D0-644A5303F4D6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101" y="-1"/>
            <a:ext cx="8899136" cy="6669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98" y="2821512"/>
            <a:ext cx="2091603" cy="187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28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n w="18415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Кружок «Волшебники»</a:t>
            </a:r>
            <a:endParaRPr lang="ru-RU" dirty="0">
              <a:ln w="18415" cmpd="sng">
                <a:noFill/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19" y="1295399"/>
            <a:ext cx="6288362" cy="4825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39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D344109-2063-4BD6-9B21-E022C3677860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139895"/>
            <a:ext cx="10515600" cy="8507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n w="18415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Занятие «Семейное древо»</a:t>
            </a:r>
            <a:endParaRPr lang="ru-RU" dirty="0">
              <a:ln w="18415" cmpd="sng">
                <a:noFill/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028128A-BDD2-4D02-BF3A-DBBC142F0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066" y="17463"/>
            <a:ext cx="2092325" cy="157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77" y="1572293"/>
            <a:ext cx="3013237" cy="402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979" y="1556695"/>
            <a:ext cx="3040174" cy="40511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C:\Users\Елена\Desktop\IMG_20240425_15412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95" y="1584723"/>
            <a:ext cx="3017376" cy="40231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78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D344109-2063-4BD6-9B21-E022C3677860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139895"/>
            <a:ext cx="10515600" cy="85070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n w="18415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Занятие «Семейное древо»</a:t>
            </a:r>
            <a:endParaRPr lang="ru-RU" dirty="0">
              <a:ln w="18415" cmpd="sng">
                <a:noFill/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028128A-BDD2-4D02-BF3A-DBBC142F0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066" y="17463"/>
            <a:ext cx="2092325" cy="157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238" y="1196975"/>
            <a:ext cx="4671105" cy="51190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06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Елена\Desktop\IMG-20241029-WA00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57" y="2323123"/>
            <a:ext cx="8128000" cy="3657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94114" y="147934"/>
            <a:ext cx="88936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ВНЕУРОЧНАЯ ДЕЯТЕЛЬНОСТЬ ТВОРЧЕСКОГО ХАРАКТЕРА  КАК СРЕДСТВО ДОСТИЖЕНИЯ БАЗОВЫХ МЕТАПРЕДМЕТНЫХ  И ЛИЧНОСТНЫХ РЕЗУЛЬТАТОВ ОБУЧАЮЩИХСЯ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062"/>
            <a:ext cx="1755775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568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56" y="224972"/>
            <a:ext cx="1755775" cy="65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686" y="459520"/>
            <a:ext cx="7768114" cy="5821537"/>
          </a:xfrm>
          <a:prstGeom prst="rect">
            <a:avLst/>
          </a:prstGeom>
          <a:noFill/>
          <a:ln w="76200">
            <a:solidFill>
              <a:srgbClr val="952B5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878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954F72"/>
      </a:accent5>
      <a:accent6>
        <a:srgbClr val="C490AA"/>
      </a:accent6>
      <a:hlink>
        <a:srgbClr val="FF0000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TM03090430[[fn=Окаймление]]</Template>
  <TotalTime>318</TotalTime>
  <Words>63</Words>
  <Application>Microsoft Office PowerPoint</Application>
  <PresentationFormat>Произвольный</PresentationFormat>
  <Paragraphs>12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Чанкова Моника Алексеевна</dc:creator>
  <cp:lastModifiedBy>Svetlana Svetlana</cp:lastModifiedBy>
  <cp:revision>38</cp:revision>
  <dcterms:created xsi:type="dcterms:W3CDTF">2024-09-02T06:05:17Z</dcterms:created>
  <dcterms:modified xsi:type="dcterms:W3CDTF">2024-11-15T08:50:49Z</dcterms:modified>
</cp:coreProperties>
</file>